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09BE-B3F0-4FC9-A491-AD0BB830E45B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E68E-C22E-49CF-BBFA-DC102291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0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09BE-B3F0-4FC9-A491-AD0BB830E45B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E68E-C22E-49CF-BBFA-DC102291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5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09BE-B3F0-4FC9-A491-AD0BB830E45B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E68E-C22E-49CF-BBFA-DC102291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97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2C0FF-EC51-4B1C-9096-56CA5482B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7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09BE-B3F0-4FC9-A491-AD0BB830E45B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E68E-C22E-49CF-BBFA-DC102291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9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09BE-B3F0-4FC9-A491-AD0BB830E45B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E68E-C22E-49CF-BBFA-DC102291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5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09BE-B3F0-4FC9-A491-AD0BB830E45B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E68E-C22E-49CF-BBFA-DC102291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0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09BE-B3F0-4FC9-A491-AD0BB830E45B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E68E-C22E-49CF-BBFA-DC102291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4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09BE-B3F0-4FC9-A491-AD0BB830E45B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E68E-C22E-49CF-BBFA-DC102291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1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09BE-B3F0-4FC9-A491-AD0BB830E45B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E68E-C22E-49CF-BBFA-DC102291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1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09BE-B3F0-4FC9-A491-AD0BB830E45B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E68E-C22E-49CF-BBFA-DC102291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1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09BE-B3F0-4FC9-A491-AD0BB830E45B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E68E-C22E-49CF-BBFA-DC102291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4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209BE-B3F0-4FC9-A491-AD0BB830E45B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7E68E-C22E-49CF-BBFA-DC102291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3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/>
          <a:lstStyle/>
          <a:p>
            <a:r>
              <a:rPr lang="en-US" dirty="0" smtClean="0"/>
              <a:t>WHAT ABOUT LIVING THINGS?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3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Microbiology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400" smtClean="0"/>
              <a:t>Study of organisms that can only be seen under the microscope.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738" y="1905000"/>
            <a:ext cx="3764044" cy="2819400"/>
          </a:xfrm>
        </p:spPr>
      </p:pic>
    </p:spTree>
    <p:extLst>
      <p:ext uri="{BB962C8B-B14F-4D97-AF65-F5344CB8AC3E}">
        <p14:creationId xmlns:p14="http://schemas.microsoft.com/office/powerpoint/2010/main" val="364679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/>
              <a:t>Agronomy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 smtClean="0"/>
              <a:t>Study of crops</a:t>
            </a:r>
            <a:endParaRPr lang="en-US" smtClean="0"/>
          </a:p>
        </p:txBody>
      </p:sp>
      <p:pic>
        <p:nvPicPr>
          <p:cNvPr id="21508" name="Content Placeholder 4" descr="crop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1981200"/>
            <a:ext cx="4572000" cy="3429000"/>
          </a:xfrm>
        </p:spPr>
      </p:pic>
    </p:spTree>
    <p:extLst>
      <p:ext uri="{BB962C8B-B14F-4D97-AF65-F5344CB8AC3E}">
        <p14:creationId xmlns:p14="http://schemas.microsoft.com/office/powerpoint/2010/main" val="1303365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/>
              <a:t>Paleontology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2666999"/>
            <a:ext cx="2743200" cy="2057401"/>
          </a:xfrm>
        </p:spPr>
        <p:txBody>
          <a:bodyPr/>
          <a:lstStyle/>
          <a:p>
            <a:pPr>
              <a:buFontTx/>
              <a:buNone/>
            </a:pPr>
            <a:r>
              <a:rPr lang="en-US" sz="4800" dirty="0" smtClean="0"/>
              <a:t>  Study of   fossils</a:t>
            </a:r>
          </a:p>
        </p:txBody>
      </p:sp>
      <p:pic>
        <p:nvPicPr>
          <p:cNvPr id="20484" name="Content Placeholder 4" descr="dinosau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2057400"/>
            <a:ext cx="4760913" cy="3211513"/>
          </a:xfrm>
        </p:spPr>
      </p:pic>
    </p:spTree>
    <p:extLst>
      <p:ext uri="{BB962C8B-B14F-4D97-AF65-F5344CB8AC3E}">
        <p14:creationId xmlns:p14="http://schemas.microsoft.com/office/powerpoint/2010/main" val="28190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j03323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1000"/>
            <a:ext cx="2514600" cy="2027238"/>
          </a:xfrm>
          <a:prstGeom prst="rect">
            <a:avLst/>
          </a:prstGeom>
          <a:solidFill>
            <a:srgbClr val="FF6600"/>
          </a:solidFill>
          <a:ln w="47625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10243" name="Picture 7" descr="MPj040233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743200"/>
            <a:ext cx="2081213" cy="3121025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9" descr="MPj0402300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3352800" cy="3121025"/>
          </a:xfrm>
          <a:prstGeom prst="rect">
            <a:avLst/>
          </a:prstGeom>
          <a:noFill/>
          <a:ln w="34925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4495800" cy="1935162"/>
          </a:xfrm>
        </p:spPr>
        <p:txBody>
          <a:bodyPr/>
          <a:lstStyle/>
          <a:p>
            <a:pPr eaLnBrk="1" hangingPunct="1"/>
            <a:r>
              <a:rPr lang="en-US" sz="4000" smtClean="0"/>
              <a:t>What are some characteristics of living things?</a:t>
            </a:r>
          </a:p>
        </p:txBody>
      </p:sp>
      <p:pic>
        <p:nvPicPr>
          <p:cNvPr id="10246" name="Picture 14" descr="MPj04074500000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096000"/>
            <a:ext cx="71438" cy="106363"/>
          </a:xfrm>
          <a:noFill/>
        </p:spPr>
      </p:pic>
      <p:pic>
        <p:nvPicPr>
          <p:cNvPr id="10247" name="Picture 15" descr="MPj0407450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58275" y="6324600"/>
            <a:ext cx="85725" cy="128588"/>
          </a:xfrm>
          <a:noFill/>
        </p:spPr>
      </p:pic>
      <p:pic>
        <p:nvPicPr>
          <p:cNvPr id="10248" name="Picture 16" descr="MPj0262529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72563" y="6019800"/>
            <a:ext cx="71437" cy="106363"/>
          </a:xfrm>
          <a:noFill/>
        </p:spPr>
      </p:pic>
      <p:pic>
        <p:nvPicPr>
          <p:cNvPr id="10249" name="Picture 17" descr="MPj0262529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67000"/>
            <a:ext cx="2444750" cy="3657600"/>
          </a:xfrm>
          <a:prstGeom prst="rect">
            <a:avLst/>
          </a:prstGeom>
          <a:noFill/>
          <a:ln w="57150">
            <a:solidFill>
              <a:srgbClr val="FF99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54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All living things are made up of </a:t>
            </a:r>
            <a:r>
              <a:rPr lang="en-US" b="1" smtClean="0"/>
              <a:t>cells</a:t>
            </a:r>
            <a:r>
              <a:rPr lang="en-US" smtClean="0"/>
              <a:t>, the smallest unit of life.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Living things </a:t>
            </a:r>
            <a:r>
              <a:rPr lang="en-US" b="1" smtClean="0"/>
              <a:t>reproduce.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Living things contain </a:t>
            </a:r>
            <a:r>
              <a:rPr lang="en-US" b="1" smtClean="0"/>
              <a:t>DNA</a:t>
            </a:r>
            <a:r>
              <a:rPr lang="en-US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Living things </a:t>
            </a:r>
            <a:r>
              <a:rPr lang="en-US" b="1" smtClean="0"/>
              <a:t>grow and develop</a:t>
            </a:r>
            <a:r>
              <a:rPr lang="en-US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Living things obtain and use </a:t>
            </a:r>
            <a:r>
              <a:rPr lang="en-US" b="1" smtClean="0"/>
              <a:t>energy</a:t>
            </a:r>
            <a:r>
              <a:rPr lang="en-US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Living things </a:t>
            </a:r>
            <a:r>
              <a:rPr lang="en-US" b="1" smtClean="0"/>
              <a:t>respond</a:t>
            </a:r>
            <a:r>
              <a:rPr lang="en-US" smtClean="0"/>
              <a:t> to the environment.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Living things maintain </a:t>
            </a:r>
            <a:r>
              <a:rPr lang="en-US" b="1" smtClean="0"/>
              <a:t>homeostasis</a:t>
            </a:r>
            <a:r>
              <a:rPr lang="en-US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329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What Are the Levels of Organization of  Living Things?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/>
            <a:r>
              <a:rPr lang="en-US" smtClean="0"/>
              <a:t>Molecules *</a:t>
            </a:r>
          </a:p>
          <a:p>
            <a:pPr eaLnBrk="1" hangingPunct="1"/>
            <a:r>
              <a:rPr lang="en-US" smtClean="0"/>
              <a:t>Cells</a:t>
            </a:r>
          </a:p>
          <a:p>
            <a:pPr eaLnBrk="1" hangingPunct="1"/>
            <a:r>
              <a:rPr lang="en-US" smtClean="0"/>
              <a:t>Tissues</a:t>
            </a:r>
          </a:p>
          <a:p>
            <a:pPr eaLnBrk="1" hangingPunct="1"/>
            <a:r>
              <a:rPr lang="en-US" smtClean="0"/>
              <a:t>Organs</a:t>
            </a:r>
          </a:p>
          <a:p>
            <a:pPr eaLnBrk="1" hangingPunct="1"/>
            <a:r>
              <a:rPr lang="en-US" smtClean="0"/>
              <a:t>Organ systems</a:t>
            </a:r>
          </a:p>
          <a:p>
            <a:pPr eaLnBrk="1" hangingPunct="1"/>
            <a:r>
              <a:rPr lang="en-US" smtClean="0"/>
              <a:t>Organism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*</a:t>
            </a:r>
            <a:r>
              <a:rPr lang="en-US" i="1" smtClean="0"/>
              <a:t>Found in all matter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/>
            <a:r>
              <a:rPr lang="en-US" smtClean="0"/>
              <a:t>These levels of life will be discussed later in our Ecology section:</a:t>
            </a:r>
          </a:p>
          <a:p>
            <a:pPr eaLnBrk="1" hangingPunct="1"/>
            <a:r>
              <a:rPr lang="en-US" smtClean="0"/>
              <a:t>Populations</a:t>
            </a:r>
          </a:p>
          <a:p>
            <a:pPr eaLnBrk="1" hangingPunct="1"/>
            <a:r>
              <a:rPr lang="en-US" smtClean="0"/>
              <a:t>Communities</a:t>
            </a:r>
          </a:p>
          <a:p>
            <a:pPr eaLnBrk="1" hangingPunct="1"/>
            <a:r>
              <a:rPr lang="en-US" smtClean="0"/>
              <a:t>Ecosystems</a:t>
            </a:r>
          </a:p>
          <a:p>
            <a:pPr eaLnBrk="1" hangingPunct="1"/>
            <a:r>
              <a:rPr lang="en-US" smtClean="0"/>
              <a:t>Biomes</a:t>
            </a:r>
          </a:p>
          <a:p>
            <a:pPr eaLnBrk="1" hangingPunct="1"/>
            <a:r>
              <a:rPr lang="en-US" smtClean="0"/>
              <a:t>Biosphere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392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 An important piece of equipment used in the biology laboratory that produces magnified images is: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772400" cy="3810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b="1" dirty="0" smtClean="0"/>
              <a:t>The microscope</a:t>
            </a:r>
            <a:r>
              <a:rPr lang="en-US" dirty="0" smtClean="0"/>
              <a:t> – There are 2 kinds: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/>
              <a:t>The light microscope</a:t>
            </a:r>
            <a:r>
              <a:rPr lang="en-US" dirty="0" smtClean="0"/>
              <a:t> – uses light rays, this is the one we will use in our lab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/>
              <a:t>The electron microscope</a:t>
            </a:r>
            <a:r>
              <a:rPr lang="en-US" dirty="0" smtClean="0"/>
              <a:t> – uses beams of electrons to produce a magnified image, very large, expensive, used in research.</a:t>
            </a:r>
          </a:p>
        </p:txBody>
      </p:sp>
    </p:spTree>
    <p:extLst>
      <p:ext uri="{BB962C8B-B14F-4D97-AF65-F5344CB8AC3E}">
        <p14:creationId xmlns:p14="http://schemas.microsoft.com/office/powerpoint/2010/main" val="209688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Biology- the study of life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Biology is a very broad topic, with many subtopics beneath it. </a:t>
            </a:r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Can you think of some more specific studies that would fall under the study of biology?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078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/>
              <a:t>Zoology</a:t>
            </a:r>
          </a:p>
        </p:txBody>
      </p:sp>
      <p:sp>
        <p:nvSpPr>
          <p:cNvPr id="16387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8" name="Content Placeholder 2"/>
          <p:cNvSpPr>
            <a:spLocks noGrp="1"/>
          </p:cNvSpPr>
          <p:nvPr>
            <p:ph sz="half" idx="2"/>
          </p:nvPr>
        </p:nvSpPr>
        <p:spPr>
          <a:xfrm>
            <a:off x="1066800" y="2174875"/>
            <a:ext cx="3430588" cy="3951288"/>
          </a:xfrm>
        </p:spPr>
        <p:txBody>
          <a:bodyPr/>
          <a:lstStyle/>
          <a:p>
            <a:endParaRPr lang="en-US" sz="5400" b="1" dirty="0" smtClean="0"/>
          </a:p>
          <a:p>
            <a:pPr marL="0" indent="0">
              <a:buNone/>
            </a:pPr>
            <a:r>
              <a:rPr lang="en-US" sz="5400" b="1" dirty="0" smtClean="0"/>
              <a:t>Study of      animals</a:t>
            </a:r>
          </a:p>
        </p:txBody>
      </p:sp>
      <p:sp>
        <p:nvSpPr>
          <p:cNvPr id="16389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590800"/>
            <a:ext cx="4570884" cy="2321719"/>
          </a:xfrm>
        </p:spPr>
      </p:pic>
    </p:spTree>
    <p:extLst>
      <p:ext uri="{BB962C8B-B14F-4D97-AF65-F5344CB8AC3E}">
        <p14:creationId xmlns:p14="http://schemas.microsoft.com/office/powerpoint/2010/main" val="821317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/>
              <a:t>Botany</a:t>
            </a:r>
          </a:p>
        </p:txBody>
      </p:sp>
      <p:sp>
        <p:nvSpPr>
          <p:cNvPr id="17411" name="Text Placeholder 7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4800" smtClean="0"/>
          </a:p>
          <a:p>
            <a:pPr>
              <a:buFontTx/>
              <a:buNone/>
            </a:pPr>
            <a:r>
              <a:rPr lang="en-US" sz="4800" smtClean="0"/>
              <a:t>Study of Plants</a:t>
            </a:r>
          </a:p>
          <a:p>
            <a:pPr>
              <a:buFontTx/>
              <a:buNone/>
            </a:pPr>
            <a:endParaRPr lang="en-US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1200"/>
            <a:ext cx="4038600" cy="2285999"/>
          </a:xfrm>
        </p:spPr>
      </p:pic>
    </p:spTree>
    <p:extLst>
      <p:ext uri="{BB962C8B-B14F-4D97-AF65-F5344CB8AC3E}">
        <p14:creationId xmlns:p14="http://schemas.microsoft.com/office/powerpoint/2010/main" val="336541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/>
              <a:t>Entomology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4800" smtClean="0"/>
          </a:p>
          <a:p>
            <a:pPr>
              <a:buFontTx/>
              <a:buNone/>
            </a:pPr>
            <a:r>
              <a:rPr lang="en-US" sz="4800" smtClean="0"/>
              <a:t> Study of </a:t>
            </a:r>
            <a:r>
              <a:rPr lang="en-US" sz="4400" smtClean="0"/>
              <a:t>Insects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57" y="1981200"/>
            <a:ext cx="3760493" cy="2805906"/>
          </a:xfrm>
        </p:spPr>
      </p:pic>
    </p:spTree>
    <p:extLst>
      <p:ext uri="{BB962C8B-B14F-4D97-AF65-F5344CB8AC3E}">
        <p14:creationId xmlns:p14="http://schemas.microsoft.com/office/powerpoint/2010/main" val="111282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240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WHAT ABOUT LIVING THINGS?</vt:lpstr>
      <vt:lpstr>What are some characteristics of living things?</vt:lpstr>
      <vt:lpstr>PowerPoint Presentation</vt:lpstr>
      <vt:lpstr>What Are the Levels of Organization of  Living Things?</vt:lpstr>
      <vt:lpstr> An important piece of equipment used in the biology laboratory that produces magnified images is:</vt:lpstr>
      <vt:lpstr>Biology- the study of life</vt:lpstr>
      <vt:lpstr>Zoology</vt:lpstr>
      <vt:lpstr>Botany</vt:lpstr>
      <vt:lpstr>Entomology</vt:lpstr>
      <vt:lpstr>Microbiology</vt:lpstr>
      <vt:lpstr>Agronomy</vt:lpstr>
      <vt:lpstr>Paleontology</vt:lpstr>
    </vt:vector>
  </TitlesOfParts>
  <Company>Hudson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DANAROSARIO</dc:creator>
  <cp:lastModifiedBy>DANAROSARIO</cp:lastModifiedBy>
  <cp:revision>4</cp:revision>
  <dcterms:created xsi:type="dcterms:W3CDTF">2013-08-27T21:35:06Z</dcterms:created>
  <dcterms:modified xsi:type="dcterms:W3CDTF">2013-08-29T21:50:46Z</dcterms:modified>
</cp:coreProperties>
</file>